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051E9C0-8FCA-4EBC-987F-1A51BB658E2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8EE6703-C7A6-4D42-A0C9-D18AD2BA017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 </a:t>
            </a:r>
            <a:r>
              <a:rPr lang="en-US" smtClean="0">
                <a:solidFill>
                  <a:srgbClr val="FF0000"/>
                </a:solidFill>
              </a:rPr>
              <a:t>Carter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3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1"/>
            <a:ext cx="4038600" cy="4648200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Mercury is the closest planet to the Sun.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planet of Mercury is really small.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It is too hot on Mercury for life.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http//www.scoolastic.com/techer/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www.google.com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981200"/>
            <a:ext cx="3444081" cy="3444081"/>
          </a:xfrm>
        </p:spPr>
      </p:pic>
    </p:spTree>
    <p:extLst>
      <p:ext uri="{BB962C8B-B14F-4D97-AF65-F5344CB8AC3E}">
        <p14:creationId xmlns:p14="http://schemas.microsoft.com/office/powerpoint/2010/main" val="38223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Venus is the same size as Earth.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Venus is considered Earth’s sister.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atmosphere on Venus is all carbon dioxide. 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hppt//planetfacts.org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www.googgle.com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057400"/>
            <a:ext cx="3090728" cy="3352800"/>
          </a:xfrm>
        </p:spPr>
      </p:pic>
    </p:spTree>
    <p:extLst>
      <p:ext uri="{BB962C8B-B14F-4D97-AF65-F5344CB8AC3E}">
        <p14:creationId xmlns:p14="http://schemas.microsoft.com/office/powerpoint/2010/main" val="372239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Earth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Earth is the same size as Venus.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Earth is the only planet with life.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On Earth water covers 70% of Earth, land covers 30% http//planetfacts.org  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071" y="2270918"/>
            <a:ext cx="2785929" cy="2785929"/>
          </a:xfrm>
        </p:spPr>
      </p:pic>
    </p:spTree>
    <p:extLst>
      <p:ext uri="{BB962C8B-B14F-4D97-AF65-F5344CB8AC3E}">
        <p14:creationId xmlns:p14="http://schemas.microsoft.com/office/powerpoint/2010/main" val="370990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Mars is known as the red planet.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If you weigh 100 pounds on Earth you weigh 38 pounds on Mars.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Mars is 35 million miles from Earth.</a:t>
            </a:r>
          </a:p>
          <a:p>
            <a:pPr marL="64008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hppt//planetfacts.org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www.googgle.com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071" y="2118518"/>
            <a:ext cx="2938329" cy="2938329"/>
          </a:xfrm>
        </p:spPr>
      </p:pic>
    </p:spTree>
    <p:extLst>
      <p:ext uri="{BB962C8B-B14F-4D97-AF65-F5344CB8AC3E}">
        <p14:creationId xmlns:p14="http://schemas.microsoft.com/office/powerpoint/2010/main" val="143578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orbital speed of Jupiter is 13.1 seconds.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 year in Jupiter is equal to 11.9 years on Earth.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volume of Jupiter can fit 1,300 Earths.</a:t>
            </a:r>
          </a:p>
          <a:p>
            <a:pPr marL="64008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hppt//planetfacts.org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www.google.com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362200"/>
            <a:ext cx="4681375" cy="2774851"/>
          </a:xfrm>
        </p:spPr>
      </p:pic>
    </p:spTree>
    <p:extLst>
      <p:ext uri="{BB962C8B-B14F-4D97-AF65-F5344CB8AC3E}">
        <p14:creationId xmlns:p14="http://schemas.microsoft.com/office/powerpoint/2010/main" val="187718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A year in Saturn is equal to 29.5 years on Earth.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 day in Saturn is equal to 10hours and 14 minutes on Earth.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diameter of Saturn is 74,500 miles. </a:t>
            </a:r>
          </a:p>
          <a:p>
            <a:pPr marL="64008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http//planetfacts.org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www.google.com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4428098" cy="2143495"/>
          </a:xfrm>
        </p:spPr>
      </p:pic>
    </p:spTree>
    <p:extLst>
      <p:ext uri="{BB962C8B-B14F-4D97-AF65-F5344CB8AC3E}">
        <p14:creationId xmlns:p14="http://schemas.microsoft.com/office/powerpoint/2010/main" val="139166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orbital speed of Uranus is 6.6 seconds.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Uranus is the third largest planet.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color of Uranus is a blue-green mixture.</a:t>
            </a:r>
          </a:p>
          <a:p>
            <a:pPr marL="64008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http//planet facts.org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www.google.com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319" y="2375694"/>
            <a:ext cx="2805906" cy="2805906"/>
          </a:xfrm>
        </p:spPr>
      </p:pic>
    </p:spTree>
    <p:extLst>
      <p:ext uri="{BB962C8B-B14F-4D97-AF65-F5344CB8AC3E}">
        <p14:creationId xmlns:p14="http://schemas.microsoft.com/office/powerpoint/2010/main" val="187803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color of Neptune is blue.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orbital speed of Neptune is 5.4 seconds.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diameter of Neptune is 4</a:t>
            </a:r>
            <a:r>
              <a:rPr lang="en-US" sz="2000" dirty="0">
                <a:solidFill>
                  <a:srgbClr val="FF0000"/>
                </a:solidFill>
              </a:rPr>
              <a:t>9,493 .miles</a:t>
            </a:r>
          </a:p>
          <a:p>
            <a:pPr marL="64008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http//planetfacts.org</a:t>
            </a:r>
          </a:p>
          <a:p>
            <a:pPr marL="64008" indent="0">
              <a:buNone/>
            </a:pPr>
            <a:r>
              <a:rPr lang="en-US" sz="2000" smtClean="0">
                <a:solidFill>
                  <a:srgbClr val="FF0000"/>
                </a:solidFill>
              </a:rPr>
              <a:t>www.google.com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833" y="1889918"/>
            <a:ext cx="2862167" cy="2862167"/>
          </a:xfrm>
        </p:spPr>
      </p:pic>
    </p:spTree>
    <p:extLst>
      <p:ext uri="{BB962C8B-B14F-4D97-AF65-F5344CB8AC3E}">
        <p14:creationId xmlns:p14="http://schemas.microsoft.com/office/powerpoint/2010/main" val="172493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274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The Solar System</vt:lpstr>
      <vt:lpstr>Mercury</vt:lpstr>
      <vt:lpstr>Venus</vt:lpstr>
      <vt:lpstr>Earth</vt:lpstr>
      <vt:lpstr>Mars</vt:lpstr>
      <vt:lpstr>Jupiter</vt:lpstr>
      <vt:lpstr>Saturn</vt:lpstr>
      <vt:lpstr>Uranus</vt:lpstr>
      <vt:lpstr>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Carter McAlvey</dc:creator>
  <cp:lastModifiedBy>Carter McAlvey</cp:lastModifiedBy>
  <cp:revision>20</cp:revision>
  <dcterms:created xsi:type="dcterms:W3CDTF">2013-10-10T13:08:55Z</dcterms:created>
  <dcterms:modified xsi:type="dcterms:W3CDTF">2013-10-29T12:59:15Z</dcterms:modified>
</cp:coreProperties>
</file>